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" initials="Т" lastIdx="1" clrIdx="0">
    <p:extLst>
      <p:ext uri="{19B8F6BF-5375-455C-9EA6-DF929625EA0E}">
        <p15:presenceInfo xmlns:p15="http://schemas.microsoft.com/office/powerpoint/2012/main" xmlns="" userId="Татья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2-07T19:59:45.506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8881" y="2404531"/>
            <a:ext cx="7353837" cy="1646302"/>
          </a:xfrm>
        </p:spPr>
        <p:txBody>
          <a:bodyPr/>
          <a:lstStyle/>
          <a:p>
            <a:pPr algn="ctr"/>
            <a:r>
              <a:rPr lang="ru-RU" b="1" dirty="0" smtClean="0"/>
              <a:t>Презентация на   тему: </a:t>
            </a:r>
            <a:br>
              <a:rPr lang="ru-RU" b="1" dirty="0" smtClean="0"/>
            </a:br>
            <a:r>
              <a:rPr lang="ru-RU" b="1" dirty="0" smtClean="0"/>
              <a:t>прекрасное далеко.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Группа 4</a:t>
            </a:r>
          </a:p>
          <a:p>
            <a:r>
              <a:rPr lang="ru-RU" dirty="0" smtClean="0"/>
              <a:t>Выполнили: Мусина Д, </a:t>
            </a:r>
            <a:r>
              <a:rPr lang="ru-RU" dirty="0" err="1" smtClean="0"/>
              <a:t>Мигаль</a:t>
            </a:r>
            <a:r>
              <a:rPr lang="ru-RU" dirty="0" smtClean="0"/>
              <a:t> В, </a:t>
            </a:r>
            <a:r>
              <a:rPr lang="ru-RU" dirty="0" err="1" smtClean="0"/>
              <a:t>Тюбина</a:t>
            </a:r>
            <a:r>
              <a:rPr lang="ru-RU" dirty="0" smtClean="0"/>
              <a:t> В, Шубин А, </a:t>
            </a:r>
            <a:r>
              <a:rPr lang="ru-RU" dirty="0" err="1" smtClean="0"/>
              <a:t>Мухаметзянов</a:t>
            </a:r>
            <a:r>
              <a:rPr lang="ru-RU" dirty="0" smtClean="0"/>
              <a:t> Д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4206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55595" y="1176347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Они встретились на поле «реконструкции военных событий» и хотели поиграть в войну. Но война решила поиграть с ними…</a:t>
            </a:r>
          </a:p>
          <a:p>
            <a:r>
              <a:rPr lang="ru-RU" dirty="0"/>
              <a:t>Герои первой части фильма, Борман и Череп, попадают в 1944 год, и вместе с ними в прошлом оказываются еще двое — молодые украинцы Таран и Серый, «игравшие » в войну на другой стороне. Каждый из них совершит свой подвиг, чтобы вернуться домой и сберечь свое и наше Будущее… По мнению зрителей и критиков, первый фильм "Мы из будущего" гораздо лучше чем его продолжение.</a:t>
            </a:r>
          </a:p>
          <a:p>
            <a:r>
              <a:rPr lang="ru-RU" dirty="0"/>
              <a:t>Изображение военных действий нового фильма связано с вольными трактовками исторических данных. Можно сказать, что фильм — это очередная попытка кинематографистов переписать историю. Если в первой части ситуация «на войне» изменила приоритеты героев, то вторая часть не изменила в них абсолютно ничего. Какими они окунулись в 1944 г., такими же и остались.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4367" y="193183"/>
            <a:ext cx="4842456" cy="6954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Мы из будущего!</a:t>
            </a:r>
            <a:endParaRPr lang="ru-RU" sz="3600" dirty="0"/>
          </a:p>
        </p:txBody>
      </p:sp>
      <p:pic>
        <p:nvPicPr>
          <p:cNvPr id="5124" name="Picture 4" descr="http://allincinema.su/data/images/films/covers/small/small_47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6788" y="1385047"/>
            <a:ext cx="3334870" cy="428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38957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58436" y="2285616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Главная героиня Кейси - юная мечтательница и бунтарка, которая всегда готова отстаивать свои принципы. Однажды в ее руки попадает странный предмет. На вид это самый обычный значок, но стоит до него дотронуться, как попадаешь в другое измерение, в новый волшебный мир. Самое же необычное то, что этот значок переносит в другой мир только Кейси и не действует на других людей. Желая разгадать, что бы все это значило, девушка отправляется в далекое и опасное путешествие, которому вскоре суждено будет превратиться в невероятное и фантастическое приключение.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35825" y="215154"/>
            <a:ext cx="5015753" cy="9009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Земля будущего!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149" y="1438451"/>
            <a:ext cx="3509681" cy="492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025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5994" y="109914"/>
            <a:ext cx="5204011" cy="123712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Одежда Будущего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0005" y="1118444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Не так давно фирма Burton, чья основная продукция 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снаряжение для сноубордистов, представила две высокотехнологичных куртки. Первая получила название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Sleeper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Hoodie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(толстовка для сонь) и адресована заядлым путешественникам. Встроенный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iPod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специальные карманы для билетов, паспорта и наушников, расстёгивающиеся подмышки (чтобы проветриваться), а в капюшоне 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–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выдвижной козырёк от солнца и подушка под шею.</a:t>
            </a:r>
            <a:endParaRPr lang="ru-RU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indent="45021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Вторая куртка Burton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Audex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создавалась вместе с инженерами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Motorola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На левом рукаве расположен пульт управления. В капюшон вшиты динамики с микрофоном (но можно подключать и внешние наушники). «Бортовая» электроника куртки обеспечивает вас мобильной связью, музыкой и поддерживает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Bluetooth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Кнопка ответа на звонок удобно расположена на рукаве, там же высвечивается номер звонящего.</a:t>
            </a:r>
            <a:r>
              <a:rPr lang="ru-RU" sz="1600" dirty="0">
                <a:solidFill>
                  <a:srgbClr val="000000"/>
                </a:solidFill>
                <a:latin typeface="Verdana" panose="020B0604030504040204" pitchFamily="34" charset="0"/>
              </a:rPr>
              <a:t>         </a:t>
            </a:r>
            <a:endParaRPr lang="ru-RU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indent="450215" algn="just"/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</a:t>
            </a:r>
            <a:endParaRPr lang="ru-RU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6146" name="Picture 2" descr="https://www.khuka.com/assets/images/4%20vupysk/1.2.4./1/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5520" y="1452282"/>
            <a:ext cx="3962509" cy="485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53836" y="252277"/>
            <a:ext cx="3442447" cy="7238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Burton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Audex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79798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79459" y="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7170" name="Picture 2" descr="https://imgprx.livejournal.net/707bdd66c8d9602b5a6bb3dfbba2c6bdc5789161/eO6IUJ5xQnOtKyBD1YPu0zHI6mJlr6nHv8d-9UtVX4baOCGKkvwE0KTHQDYFm95R-anRuQAzt9mfOMb2wDKJJ2I_rHbRZ-oyUxJOydKuydC82JG0qnJS6JiT0NvcQ3lI5ixq4_B06PPs-kkBeQFi1j7p8hC7ERenKqK1mKm9y3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9959" y="1870543"/>
            <a:ext cx="590550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82788" y="184666"/>
            <a:ext cx="4182035" cy="7162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Еда будущего!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959" y="822939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Пищевой пластырь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Трансдермальный</a:t>
            </a:r>
            <a:r>
              <a:rPr lang="ru-RU" dirty="0"/>
              <a:t> пластырь — не новое слово в медицине. Сегодня его чаще всего используют для отказа от курения. В середине нулевых ученые совместно с Министерством обороны США начали разрабатывать пищевой пластырь, способный поставлять в организм необходимые микроэлементы и витамины. По задумке создателей, биологически активные вещества должны всасываться через поры кожи, а затем по кровеносной системе разноситься по организму. Встроенный в пластырь чип сможет считать информацию о сытости человека и при необходимости даст организму «добавку». В первую очередь пищевой пластырь пригодится военным в зоне боевых действий, космонавтам и шахтерам. По оценкам доктора Патрика </a:t>
            </a:r>
            <a:r>
              <a:rPr lang="ru-RU" dirty="0" err="1"/>
              <a:t>Данна</a:t>
            </a:r>
            <a:r>
              <a:rPr lang="ru-RU" dirty="0"/>
              <a:t>, руководящего разработками, первые образцы </a:t>
            </a:r>
            <a:r>
              <a:rPr lang="ru-RU" dirty="0" err="1"/>
              <a:t>трансдермального</a:t>
            </a:r>
            <a:r>
              <a:rPr lang="ru-RU" dirty="0"/>
              <a:t> пластыря появятся к 2025 году.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020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4434" y="107577"/>
            <a:ext cx="4652683" cy="14657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На какой местности будут жить люди через 50 лет?</a:t>
            </a:r>
            <a:endParaRPr lang="ru-RU" sz="2800" dirty="0"/>
          </a:p>
        </p:txBody>
      </p:sp>
      <p:pic>
        <p:nvPicPr>
          <p:cNvPr id="1027" name="Picture 3" descr="http://vlasti.net/ext/thumbnails/news072013/170777/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434" y="2039814"/>
            <a:ext cx="4312920" cy="306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0184" y="1573306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171717"/>
                </a:solidFill>
                <a:latin typeface="PT Sans"/>
              </a:rPr>
              <a:t>Знаменитый астрофизик Стивен </a:t>
            </a:r>
            <a:r>
              <a:rPr lang="ru-RU" dirty="0" err="1">
                <a:solidFill>
                  <a:srgbClr val="171717"/>
                </a:solidFill>
                <a:latin typeface="PT Sans"/>
              </a:rPr>
              <a:t>Хокинг</a:t>
            </a:r>
            <a:r>
              <a:rPr lang="ru-RU" dirty="0">
                <a:solidFill>
                  <a:srgbClr val="171717"/>
                </a:solidFill>
                <a:latin typeface="PT Sans"/>
              </a:rPr>
              <a:t> заявил в эфире британского телеканала </a:t>
            </a:r>
            <a:r>
              <a:rPr lang="ru-RU" dirty="0" err="1">
                <a:solidFill>
                  <a:srgbClr val="171717"/>
                </a:solidFill>
                <a:latin typeface="PT Sans"/>
              </a:rPr>
              <a:t>Channel</a:t>
            </a:r>
            <a:r>
              <a:rPr lang="ru-RU" dirty="0">
                <a:solidFill>
                  <a:srgbClr val="171717"/>
                </a:solidFill>
                <a:latin typeface="PT Sans"/>
              </a:rPr>
              <a:t> 4, что через 50 лет люди заселят Луну и начнут колонизацию Марса. Первые поселения людей на красной планете стоит ожидать не ранее 2100 года, считает астрофизик. </a:t>
            </a:r>
            <a:r>
              <a:rPr lang="ru-RU" dirty="0" err="1">
                <a:solidFill>
                  <a:srgbClr val="171717"/>
                </a:solidFill>
                <a:latin typeface="PT Sans"/>
              </a:rPr>
              <a:t>Хокинг</a:t>
            </a:r>
            <a:r>
              <a:rPr lang="ru-RU" dirty="0">
                <a:solidFill>
                  <a:srgbClr val="171717"/>
                </a:solidFill>
                <a:latin typeface="PT Sans"/>
              </a:rPr>
              <a:t> уверен, что если человечество в самые ближайшие годы не начнет активно работать над заселением луны и Марса, то наша цивилизация станет на грани вымирания из-за постоянно растущего населения и банальной нехватки природных ресурсов Земли. "Если мы хотим жить хотя бы ближайшие сто лет, не говоря уже о тысячелетиях, то нам необходимо задуматься над скорейшей колонизацией новых миров. 21-й век должен войти в историю человечества, как век комической эры", - приводят слова </a:t>
            </a:r>
          </a:p>
        </p:txBody>
      </p:sp>
    </p:spTree>
    <p:extLst>
      <p:ext uri="{BB962C8B-B14F-4D97-AF65-F5344CB8AC3E}">
        <p14:creationId xmlns:p14="http://schemas.microsoft.com/office/powerpoint/2010/main" xmlns="" val="3440707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0" y="311673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5 примеров энергетики будущего </a:t>
            </a:r>
          </a:p>
          <a:p>
            <a:r>
              <a:rPr lang="ru-RU" dirty="0"/>
              <a:t>Не все источники энергии в действительности являются в полной мере «альтернативными», заметно снижающими потребление той же нефти. Яркий тому пример — электромобили наподобие тех, что выпускает </a:t>
            </a:r>
            <a:r>
              <a:rPr lang="ru-RU" dirty="0" err="1"/>
              <a:t>Tesla</a:t>
            </a:r>
            <a:r>
              <a:rPr lang="ru-RU" dirty="0"/>
              <a:t>. Электричество не берется из ниоткуда, его необходимо выработать и доставить до потребителя, обеспечить хранение и последующую утилизацию носителей — батарей. Эксперты от автомобилестроения и энергетики утверждают, что данная проблема преувеличена, однако в некоторых регионах она все же актуальна. </a:t>
            </a:r>
          </a:p>
          <a:p>
            <a:r>
              <a:rPr lang="ru-RU" dirty="0"/>
              <a:t>В перспективе ситуация изменится и компании смогут полностью перейти на получение энергии от солнца, ветра, воды и иных теоретически неистощимых источников (хотя все когда-то кончается). До тех пор можно лишь заглядывать в будущее в ожидании появления того самого «неистощимого». </a:t>
            </a:r>
          </a:p>
          <a:p>
            <a:r>
              <a:rPr lang="ru-RU" dirty="0"/>
              <a:t>Мы решили обратить внимание на потенциально эффективные, но на данный момент недоступные или нераспространенные по разным причинам энергоносители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ttp://expertpost.ru/assets/2015/01/1416322280_ep-mir-610x4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463" y="1341437"/>
            <a:ext cx="58102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33718" y="311673"/>
            <a:ext cx="4383741" cy="5220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ЭЛЕКТРИЧЕСТВО БУДУЩЕГО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23676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4306" y="1404861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Представьте себе: гениальный миллиардер разрабатывает инновационный электромобиль, основывает компанию, которая будет отвозить космонавтов на Международную космическую станцию и изобретает весьма успешную альтернативу банковской системе. Для многих это может звучать как фантастика, но на самом деле — это реальность.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Элон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Маск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основал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Tesla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Motors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SpaceX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и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PayPal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но этим его жажда изобретений не насытилась: не так давно миллиардер представлял свою идею сверхбыстрой городской транспортной системы, которая могла бы «отвезти вас из Сан-Франциско в Лос-Анджелес за 35 минут».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Hyperloop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— это нечто вроде стальной трубы, по которой будут двигаться алюминиевые капсулы, перевозящие пассажиров со скоростью более 1200 км/ч. Ну и работать это будет на солнечной энергии, конечно.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75747" y="201706"/>
            <a:ext cx="5177118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Автомобили будущего!</a:t>
            </a:r>
            <a:endParaRPr lang="ru-RU" sz="3200" dirty="0"/>
          </a:p>
        </p:txBody>
      </p:sp>
      <p:pic>
        <p:nvPicPr>
          <p:cNvPr id="1026" name="Picture 2" descr="http://dorgor.ru/wp-content/uploads/2012/11/of-future-c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805" y="2030506"/>
            <a:ext cx="5476501" cy="320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3831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1929" y="228599"/>
            <a:ext cx="5836023" cy="16136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dirty="0" smtClean="0"/>
              <a:t>На этом все!</a:t>
            </a:r>
            <a:endParaRPr lang="ru-RU" sz="7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3377" y="2918013"/>
            <a:ext cx="6777317" cy="17481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Спасибо за внимание!!</a:t>
            </a:r>
            <a:endParaRPr lang="ru-RU" sz="6000" dirty="0"/>
          </a:p>
        </p:txBody>
      </p:sp>
      <p:pic>
        <p:nvPicPr>
          <p:cNvPr id="2050" name="Picture 2" descr="http://download-telegram.ru/wp-content/uploads/2015/06/stikery-lui-dlya-telegram-4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34" y="228599"/>
            <a:ext cx="2789331" cy="244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cs613423.vk.me/v613423123/af7a/Ao7AA6ku4Y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43682" y="44196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6960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14110" y="210235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500" dirty="0"/>
              <a:t>В каких городах будут жить люди через 50 </a:t>
            </a:r>
            <a:r>
              <a:rPr lang="ru-RU" sz="3500" dirty="0" smtClean="0"/>
              <a:t>лет?</a:t>
            </a:r>
            <a:endParaRPr lang="ru-RU" sz="35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94218" y="1817684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282828"/>
                </a:solidFill>
                <a:latin typeface="Arial" panose="020B0604020202020204" pitchFamily="34" charset="0"/>
              </a:rPr>
              <a:t>Мы будем жить в гигантских мегаполисах </a:t>
            </a:r>
          </a:p>
          <a:p>
            <a:endParaRPr lang="ru-RU" sz="2400" b="1" dirty="0">
              <a:solidFill>
                <a:srgbClr val="282828"/>
              </a:solidFill>
              <a:latin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282828"/>
                </a:solidFill>
                <a:latin typeface="Arial" panose="020B0604020202020204" pitchFamily="34" charset="0"/>
              </a:rPr>
              <a:t>Продолжится процесс урбанизации: сельское население уедет в города, а жители небольших городов предпочтут жизнь в мегаполисах. В итоге 80% землян разместятся в огромных городах, численность каждого из которых будет около 20 млн человек. В результате таких миграций национальности продолжат перемешиваться</a:t>
            </a:r>
            <a:r>
              <a:rPr lang="ru-RU" b="1" dirty="0">
                <a:solidFill>
                  <a:srgbClr val="282828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1028" name="Picture 4" descr="Картинки по запросу в каких городах будут жить люди через 50 л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1" y="706582"/>
            <a:ext cx="4668982" cy="590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330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5325" y="2382591"/>
            <a:ext cx="5267459" cy="13136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Песня Новое поколение!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85188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226" y="117693"/>
            <a:ext cx="6096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Откиньте прочь все свои сомнения</a:t>
            </a:r>
          </a:p>
          <a:p>
            <a:r>
              <a:rPr lang="ru-RU" dirty="0"/>
              <a:t>не порицайте нас тут и там</a:t>
            </a:r>
          </a:p>
          <a:p>
            <a:r>
              <a:rPr lang="ru-RU" dirty="0"/>
              <a:t>Ведь мы иное поколенье, мы будущего флаг.</a:t>
            </a:r>
          </a:p>
          <a:p>
            <a:r>
              <a:rPr lang="ru-RU" dirty="0"/>
              <a:t>Для вас хитом была "Катюша", для нас кумиром - "Максим" и "Нюша",</a:t>
            </a:r>
          </a:p>
          <a:p>
            <a:r>
              <a:rPr lang="ru-RU" dirty="0"/>
              <a:t>Но тем не менее есть одно, - мы будущего звено.</a:t>
            </a:r>
          </a:p>
          <a:p>
            <a:endParaRPr lang="ru-RU" dirty="0"/>
          </a:p>
          <a:p>
            <a:r>
              <a:rPr lang="ru-RU" dirty="0"/>
              <a:t>Припев</a:t>
            </a:r>
          </a:p>
          <a:p>
            <a:r>
              <a:rPr lang="ru-RU" dirty="0"/>
              <a:t>Новое, новое поколение, мы прорубаем свое течение.</a:t>
            </a:r>
          </a:p>
          <a:p>
            <a:r>
              <a:rPr lang="ru-RU" dirty="0"/>
              <a:t>Бьемся об скалы на гребне волны, - мы будущее страны</a:t>
            </a:r>
          </a:p>
          <a:p>
            <a:r>
              <a:rPr lang="ru-RU" dirty="0"/>
              <a:t>Новое, новое поколение, мы выдвигаем свои решения.</a:t>
            </a:r>
          </a:p>
          <a:p>
            <a:r>
              <a:rPr lang="ru-RU" dirty="0"/>
              <a:t>Бьемся об скалы на гребне волны, - мы будущее страны</a:t>
            </a:r>
          </a:p>
          <a:p>
            <a:endParaRPr lang="ru-RU" dirty="0"/>
          </a:p>
          <a:p>
            <a:r>
              <a:rPr lang="ru-RU" dirty="0"/>
              <a:t>Мы открыватели новых судеб, новых побед и больших границ.</a:t>
            </a:r>
          </a:p>
          <a:p>
            <a:r>
              <a:rPr lang="ru-RU" dirty="0"/>
              <a:t>И никогда уже не забудем ваших отважных лиц.</a:t>
            </a:r>
          </a:p>
          <a:p>
            <a:r>
              <a:rPr lang="ru-RU" dirty="0"/>
              <a:t>Не испугают нас катаклизмы, в наших сердцах бьется сильный дух.</a:t>
            </a:r>
          </a:p>
          <a:p>
            <a:r>
              <a:rPr lang="ru-RU" dirty="0"/>
              <a:t>Ведь мы верны своей отчизне, мы времени новых рук.</a:t>
            </a:r>
          </a:p>
          <a:p>
            <a:endParaRPr lang="ru-RU" dirty="0"/>
          </a:p>
          <a:p>
            <a:r>
              <a:rPr lang="ru-RU" dirty="0"/>
              <a:t>Припев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2452" y="1707790"/>
            <a:ext cx="3913835" cy="32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5525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8952" y="1262129"/>
            <a:ext cx="6722772" cy="24856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Книги и Фильмы о Будущем!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2617526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28455" y="98217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36654" y="116684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Мерри</a:t>
            </a:r>
            <a:r>
              <a:rPr lang="ru-RU" dirty="0"/>
              <a:t> Хоуп, автор ряда авторитетных книг о кельтской, греческой, египетской и атлантической магических традициях, уже известна нашему читателю по книге "Наследие Сириуса". Но Хоуп - не только знаток древних традиций. В течение многих лет она активно занималась </a:t>
            </a:r>
            <a:r>
              <a:rPr lang="ru-RU" dirty="0" err="1"/>
              <a:t>ченнелингом</a:t>
            </a:r>
            <a:r>
              <a:rPr lang="ru-RU" dirty="0"/>
              <a:t> и была каналом двух рас из другого пространства-времени - "львиных людей" и "кристаллических людей". Кроме того, </a:t>
            </a:r>
            <a:r>
              <a:rPr lang="ru-RU" dirty="0" err="1"/>
              <a:t>Мерри</a:t>
            </a:r>
            <a:r>
              <a:rPr lang="ru-RU" dirty="0"/>
              <a:t> Хоуп общалась с "гениями" Земли, других планет Солнечной системы и с "гением" самой нашей Вселенной. Информация, полученная ею от всех этих "</a:t>
            </a:r>
            <a:r>
              <a:rPr lang="ru-RU" dirty="0" err="1"/>
              <a:t>негуманоидных</a:t>
            </a:r>
            <a:r>
              <a:rPr lang="ru-RU" dirty="0"/>
              <a:t>" сущностей, легла в основу серии книг </a:t>
            </a:r>
            <a:r>
              <a:rPr lang="ru-RU" dirty="0" err="1"/>
              <a:t>Мерри</a:t>
            </a:r>
            <a:r>
              <a:rPr lang="ru-RU" dirty="0"/>
              <a:t> Хоуп, и перед вами - одна из них. Обо всём этом и не только в книге Космические связи. </a:t>
            </a:r>
            <a:r>
              <a:rPr lang="ru-RU" dirty="0" err="1"/>
              <a:t>Негуманоидный</a:t>
            </a:r>
            <a:r>
              <a:rPr lang="ru-RU" dirty="0"/>
              <a:t> разум о будущем человечества (</a:t>
            </a:r>
            <a:r>
              <a:rPr lang="ru-RU" dirty="0" err="1"/>
              <a:t>Мерри</a:t>
            </a:r>
            <a:r>
              <a:rPr lang="ru-RU" dirty="0"/>
              <a:t> Хоуп)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0902" y="172989"/>
            <a:ext cx="3606085" cy="56667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Книги:</a:t>
            </a:r>
            <a:endParaRPr lang="ru-RU" sz="4800" dirty="0"/>
          </a:p>
        </p:txBody>
      </p:sp>
      <p:pic>
        <p:nvPicPr>
          <p:cNvPr id="1026" name="Picture 2" descr="Космические связи. Негуманоидный разум о будущем человечества, Мерри Хоу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0902" y="1166843"/>
            <a:ext cx="3749852" cy="463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68474" y="224504"/>
            <a:ext cx="5027053" cy="56667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Космические Связи!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958363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качать Ванга-предсказательница. Пророчества о России. Что ждет нас в будущем?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873" y="1414964"/>
            <a:ext cx="3359621" cy="488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50288" y="1506827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Эта книга - о предсказаниях знаменитой болгарской пророчицы Банги, посвященных России - ее прошлому, настоящему и будущему. </a:t>
            </a:r>
          </a:p>
          <a:p>
            <a:r>
              <a:rPr lang="ru-RU" sz="2000" dirty="0"/>
              <a:t>Для анализа этих широко известных пророчеств автор использует оригинальную методику, которая заставляет взглянуть на феномен </a:t>
            </a:r>
            <a:r>
              <a:rPr lang="ru-RU" sz="2000" dirty="0" err="1"/>
              <a:t>Ванги</a:t>
            </a:r>
            <a:r>
              <a:rPr lang="ru-RU" sz="2000" dirty="0"/>
              <a:t> и других предсказателей и ясновидящих с совершенно неожиданной точки зрения и прийти к парадоксальному выводу: ясновидящие не ошибаются. Но почему же не все предсказания сбываются? Что же </a:t>
            </a:r>
            <a:r>
              <a:rPr lang="ru-RU" sz="2000" dirty="0" err="1"/>
              <a:t>нa</a:t>
            </a:r>
            <a:r>
              <a:rPr lang="ru-RU" sz="2000" dirty="0"/>
              <a:t> самом деле ждет Россию и все человечество? На эти и многие другие вопросы вы найдете ответ на страницах книги.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27798" y="309093"/>
            <a:ext cx="5370490" cy="9272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Ванга Предсказательница!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134332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оя жизнь провидца. Потерянные мемуа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093" y="1247775"/>
            <a:ext cx="3714750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99256" y="206062"/>
            <a:ext cx="6091707" cy="7727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/>
              <a:t>Моя жизнь провидца. Потерянные мемуары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66952" y="1524283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PT Sans"/>
              </a:rPr>
              <a:t>В каждой культуре в различные моменты истории появляются редкие люди, одаренные чем-то большим, чем привычные всем пять чувств, что приводит их к озарению и позволяет найти ответы на неотложные вопросы бытия. В XX веке таким блестящим человеком был Эдгар Кейси. Роберт Смит, редактор и издатель, нашел неизвестные дневниковые записи Эдгара Кейси, записанные собственноручно «спящим пророком», где он называет себя в третьем лице Эдди. Смит обработал эти разрозненные записи, добавил материалы из газет и пророчества разных времен. На основе этого дневника Кейси и получилось уникальное издание, которое дает полное представление о жизни великого провидца, его предсказаниях и людях, окружавших его.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4077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334" y="528034"/>
            <a:ext cx="4533364" cy="9787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Фильмы:</a:t>
            </a:r>
            <a:endParaRPr lang="ru-RU" sz="5400" dirty="0"/>
          </a:p>
        </p:txBody>
      </p:sp>
      <p:pic>
        <p:nvPicPr>
          <p:cNvPr id="4098" name="Picture 2" descr="http://kinoklikhd.ru/wp-content/uploads/2015/06/vospominaniya-o-budushh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9410" y="1223493"/>
            <a:ext cx="3810000" cy="549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8337" y="2400253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Представьте себе нравы Англии 1914 года. А теперь юную девушку Веру, которая всей душой желает стать писательницей. Но, увы, согласно устоям того времени, леди следовало быть примерной женой и счастливой матерью, а не образованной дамой. Поэтому родители строго запретили героине участвовать во вступительных экзаменах в университет, пока любящий брат не уговорил их отпустить сестру в Оксфорд. Но никто не ожидал, что Первая мировая война, внезапно ворвавшаяся в жизнь молодых людей, разрушит эти планы.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47009" y="296214"/>
            <a:ext cx="4945487" cy="72121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Воспоминания о будущем!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58060594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319</TotalTime>
  <Words>1302</Words>
  <Application>Microsoft Office PowerPoint</Application>
  <PresentationFormat>Произвольный</PresentationFormat>
  <Paragraphs>62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Презентация на   тему:  прекрасное далеко.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  тему:  прекрасное далеко.</dc:title>
  <dc:creator>Татьяна</dc:creator>
  <cp:lastModifiedBy>User2</cp:lastModifiedBy>
  <cp:revision>20</cp:revision>
  <dcterms:created xsi:type="dcterms:W3CDTF">2017-12-07T16:43:43Z</dcterms:created>
  <dcterms:modified xsi:type="dcterms:W3CDTF">2017-12-11T11:03:19Z</dcterms:modified>
</cp:coreProperties>
</file>